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6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69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04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01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84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50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77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92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78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14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89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21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6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293528E-0CA3-4E56-B7A0-091C0AB0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6A0CBC-DD19-F74B-47B4-8C5222F12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940" y="4863993"/>
            <a:ext cx="10658121" cy="87598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CL" sz="2600"/>
              <a:t>cLASSprox</a:t>
            </a:r>
            <a:br>
              <a:rPr lang="es-CL" sz="2600"/>
            </a:br>
            <a:r>
              <a:rPr lang="es-CL" sz="2600"/>
              <a:t>ANALISTA PROGRAMADOR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436CFB-74A6-EB60-F7C4-2E9571560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5043" y="5760309"/>
            <a:ext cx="8221915" cy="668626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CL" sz="1500"/>
              <a:t>Francisco Flores            Sección 003v</a:t>
            </a:r>
          </a:p>
          <a:p>
            <a:pPr algn="ctr">
              <a:lnSpc>
                <a:spcPct val="90000"/>
              </a:lnSpc>
            </a:pPr>
            <a:r>
              <a:rPr lang="es-CL" sz="1500"/>
              <a:t>Francisco Garcia      </a:t>
            </a:r>
          </a:p>
          <a:p>
            <a:pPr algn="ctr">
              <a:lnSpc>
                <a:spcPct val="90000"/>
              </a:lnSpc>
            </a:pPr>
            <a:endParaRPr lang="es-CL" sz="15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21709" y="534571"/>
            <a:ext cx="11418399" cy="3938131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0 w 7680682"/>
              <a:gd name="connsiteY4" fmla="*/ 60538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42138 w 7680682"/>
              <a:gd name="connsiteY4" fmla="*/ 40219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9875 w 7688439"/>
              <a:gd name="connsiteY0" fmla="*/ 6433518 h 6433552"/>
              <a:gd name="connsiteX1" fmla="*/ 6560587 w 7688439"/>
              <a:gd name="connsiteY1" fmla="*/ 6424418 h 6433552"/>
              <a:gd name="connsiteX2" fmla="*/ 995539 w 7688439"/>
              <a:gd name="connsiteY2" fmla="*/ 6393888 h 6433552"/>
              <a:gd name="connsiteX3" fmla="*/ 7757 w 7688439"/>
              <a:gd name="connsiteY3" fmla="*/ 6365104 h 6433552"/>
              <a:gd name="connsiteX4" fmla="*/ 49895 w 7688439"/>
              <a:gd name="connsiteY4" fmla="*/ 40219 h 6433552"/>
              <a:gd name="connsiteX5" fmla="*/ 241539 w 7688439"/>
              <a:gd name="connsiteY5" fmla="*/ 0 h 6433552"/>
              <a:gd name="connsiteX6" fmla="*/ 6439076 w 7688439"/>
              <a:gd name="connsiteY6" fmla="*/ 28166 h 6433552"/>
              <a:gd name="connsiteX7" fmla="*/ 7639227 w 7688439"/>
              <a:gd name="connsiteY7" fmla="*/ 58697 h 6433552"/>
              <a:gd name="connsiteX8" fmla="*/ 7567789 w 7688439"/>
              <a:gd name="connsiteY8" fmla="*/ 6302294 h 6433552"/>
              <a:gd name="connsiteX9" fmla="*/ 7402081 w 7688439"/>
              <a:gd name="connsiteY9" fmla="*/ 6430320 h 6433552"/>
              <a:gd name="connsiteX10" fmla="*/ 7149875 w 7688439"/>
              <a:gd name="connsiteY10" fmla="*/ 6433518 h 6433552"/>
              <a:gd name="connsiteX0" fmla="*/ 7149875 w 7664186"/>
              <a:gd name="connsiteY0" fmla="*/ 6433518 h 6433552"/>
              <a:gd name="connsiteX1" fmla="*/ 6560587 w 7664186"/>
              <a:gd name="connsiteY1" fmla="*/ 6424418 h 6433552"/>
              <a:gd name="connsiteX2" fmla="*/ 995539 w 7664186"/>
              <a:gd name="connsiteY2" fmla="*/ 6393888 h 6433552"/>
              <a:gd name="connsiteX3" fmla="*/ 7757 w 7664186"/>
              <a:gd name="connsiteY3" fmla="*/ 6365104 h 6433552"/>
              <a:gd name="connsiteX4" fmla="*/ 49895 w 7664186"/>
              <a:gd name="connsiteY4" fmla="*/ 40219 h 6433552"/>
              <a:gd name="connsiteX5" fmla="*/ 241539 w 7664186"/>
              <a:gd name="connsiteY5" fmla="*/ 0 h 6433552"/>
              <a:gd name="connsiteX6" fmla="*/ 6439076 w 7664186"/>
              <a:gd name="connsiteY6" fmla="*/ 28166 h 6433552"/>
              <a:gd name="connsiteX7" fmla="*/ 7639227 w 7664186"/>
              <a:gd name="connsiteY7" fmla="*/ 58697 h 6433552"/>
              <a:gd name="connsiteX8" fmla="*/ 7567789 w 7664186"/>
              <a:gd name="connsiteY8" fmla="*/ 6302294 h 6433552"/>
              <a:gd name="connsiteX9" fmla="*/ 7402081 w 7664186"/>
              <a:gd name="connsiteY9" fmla="*/ 6430320 h 6433552"/>
              <a:gd name="connsiteX10" fmla="*/ 7149875 w 7664186"/>
              <a:gd name="connsiteY10" fmla="*/ 6433518 h 6433552"/>
              <a:gd name="connsiteX0" fmla="*/ 7149875 w 7657158"/>
              <a:gd name="connsiteY0" fmla="*/ 6433518 h 6433552"/>
              <a:gd name="connsiteX1" fmla="*/ 6560587 w 7657158"/>
              <a:gd name="connsiteY1" fmla="*/ 6424418 h 6433552"/>
              <a:gd name="connsiteX2" fmla="*/ 995539 w 7657158"/>
              <a:gd name="connsiteY2" fmla="*/ 6393888 h 6433552"/>
              <a:gd name="connsiteX3" fmla="*/ 7757 w 7657158"/>
              <a:gd name="connsiteY3" fmla="*/ 6365104 h 6433552"/>
              <a:gd name="connsiteX4" fmla="*/ 49895 w 7657158"/>
              <a:gd name="connsiteY4" fmla="*/ 40219 h 6433552"/>
              <a:gd name="connsiteX5" fmla="*/ 241539 w 7657158"/>
              <a:gd name="connsiteY5" fmla="*/ 0 h 6433552"/>
              <a:gd name="connsiteX6" fmla="*/ 6439076 w 7657158"/>
              <a:gd name="connsiteY6" fmla="*/ 28166 h 6433552"/>
              <a:gd name="connsiteX7" fmla="*/ 7639227 w 7657158"/>
              <a:gd name="connsiteY7" fmla="*/ 58697 h 6433552"/>
              <a:gd name="connsiteX8" fmla="*/ 7567789 w 7657158"/>
              <a:gd name="connsiteY8" fmla="*/ 6302294 h 6433552"/>
              <a:gd name="connsiteX9" fmla="*/ 7402081 w 7657158"/>
              <a:gd name="connsiteY9" fmla="*/ 6430320 h 6433552"/>
              <a:gd name="connsiteX10" fmla="*/ 7149875 w 7657158"/>
              <a:gd name="connsiteY10" fmla="*/ 6433518 h 6433552"/>
              <a:gd name="connsiteX0" fmla="*/ 7149875 w 7661310"/>
              <a:gd name="connsiteY0" fmla="*/ 6433518 h 6452113"/>
              <a:gd name="connsiteX1" fmla="*/ 6560587 w 7661310"/>
              <a:gd name="connsiteY1" fmla="*/ 6424418 h 6452113"/>
              <a:gd name="connsiteX2" fmla="*/ 995539 w 7661310"/>
              <a:gd name="connsiteY2" fmla="*/ 6393888 h 6452113"/>
              <a:gd name="connsiteX3" fmla="*/ 7757 w 7661310"/>
              <a:gd name="connsiteY3" fmla="*/ 6365104 h 6452113"/>
              <a:gd name="connsiteX4" fmla="*/ 49895 w 7661310"/>
              <a:gd name="connsiteY4" fmla="*/ 40219 h 6452113"/>
              <a:gd name="connsiteX5" fmla="*/ 241539 w 7661310"/>
              <a:gd name="connsiteY5" fmla="*/ 0 h 6452113"/>
              <a:gd name="connsiteX6" fmla="*/ 6439076 w 7661310"/>
              <a:gd name="connsiteY6" fmla="*/ 28166 h 6452113"/>
              <a:gd name="connsiteX7" fmla="*/ 7639227 w 7661310"/>
              <a:gd name="connsiteY7" fmla="*/ 58697 h 6452113"/>
              <a:gd name="connsiteX8" fmla="*/ 7589645 w 7661310"/>
              <a:gd name="connsiteY8" fmla="*/ 6366021 h 6452113"/>
              <a:gd name="connsiteX9" fmla="*/ 7402081 w 7661310"/>
              <a:gd name="connsiteY9" fmla="*/ 6430320 h 6452113"/>
              <a:gd name="connsiteX10" fmla="*/ 7149875 w 7661310"/>
              <a:gd name="connsiteY10" fmla="*/ 6433518 h 6452113"/>
              <a:gd name="connsiteX0" fmla="*/ 7149875 w 7657523"/>
              <a:gd name="connsiteY0" fmla="*/ 6433518 h 6452112"/>
              <a:gd name="connsiteX1" fmla="*/ 6560587 w 7657523"/>
              <a:gd name="connsiteY1" fmla="*/ 6424418 h 6452112"/>
              <a:gd name="connsiteX2" fmla="*/ 995539 w 7657523"/>
              <a:gd name="connsiteY2" fmla="*/ 6393888 h 6452112"/>
              <a:gd name="connsiteX3" fmla="*/ 7757 w 7657523"/>
              <a:gd name="connsiteY3" fmla="*/ 6365104 h 6452112"/>
              <a:gd name="connsiteX4" fmla="*/ 49895 w 7657523"/>
              <a:gd name="connsiteY4" fmla="*/ 40219 h 6452112"/>
              <a:gd name="connsiteX5" fmla="*/ 241539 w 7657523"/>
              <a:gd name="connsiteY5" fmla="*/ 0 h 6452112"/>
              <a:gd name="connsiteX6" fmla="*/ 6439076 w 7657523"/>
              <a:gd name="connsiteY6" fmla="*/ 28166 h 6452112"/>
              <a:gd name="connsiteX7" fmla="*/ 7639227 w 7657523"/>
              <a:gd name="connsiteY7" fmla="*/ 58697 h 6452112"/>
              <a:gd name="connsiteX8" fmla="*/ 7589645 w 7657523"/>
              <a:gd name="connsiteY8" fmla="*/ 6366021 h 6452112"/>
              <a:gd name="connsiteX9" fmla="*/ 7402081 w 7657523"/>
              <a:gd name="connsiteY9" fmla="*/ 6430320 h 6452112"/>
              <a:gd name="connsiteX10" fmla="*/ 7149875 w 7657523"/>
              <a:gd name="connsiteY10" fmla="*/ 6433518 h 6452112"/>
              <a:gd name="connsiteX0" fmla="*/ 7149875 w 7639227"/>
              <a:gd name="connsiteY0" fmla="*/ 6433518 h 6452112"/>
              <a:gd name="connsiteX1" fmla="*/ 6560587 w 7639227"/>
              <a:gd name="connsiteY1" fmla="*/ 6424418 h 6452112"/>
              <a:gd name="connsiteX2" fmla="*/ 995539 w 7639227"/>
              <a:gd name="connsiteY2" fmla="*/ 6393888 h 6452112"/>
              <a:gd name="connsiteX3" fmla="*/ 7757 w 7639227"/>
              <a:gd name="connsiteY3" fmla="*/ 6365104 h 6452112"/>
              <a:gd name="connsiteX4" fmla="*/ 49895 w 7639227"/>
              <a:gd name="connsiteY4" fmla="*/ 40219 h 6452112"/>
              <a:gd name="connsiteX5" fmla="*/ 241539 w 7639227"/>
              <a:gd name="connsiteY5" fmla="*/ 0 h 6452112"/>
              <a:gd name="connsiteX6" fmla="*/ 6439076 w 7639227"/>
              <a:gd name="connsiteY6" fmla="*/ 28166 h 6452112"/>
              <a:gd name="connsiteX7" fmla="*/ 7639227 w 7639227"/>
              <a:gd name="connsiteY7" fmla="*/ 58697 h 6452112"/>
              <a:gd name="connsiteX8" fmla="*/ 7589645 w 7639227"/>
              <a:gd name="connsiteY8" fmla="*/ 6366021 h 6452112"/>
              <a:gd name="connsiteX9" fmla="*/ 7402081 w 7639227"/>
              <a:gd name="connsiteY9" fmla="*/ 6430320 h 6452112"/>
              <a:gd name="connsiteX10" fmla="*/ 7149875 w 7639227"/>
              <a:gd name="connsiteY10" fmla="*/ 6433518 h 6452112"/>
              <a:gd name="connsiteX0" fmla="*/ 7149875 w 7641711"/>
              <a:gd name="connsiteY0" fmla="*/ 6433518 h 6473199"/>
              <a:gd name="connsiteX1" fmla="*/ 6560587 w 7641711"/>
              <a:gd name="connsiteY1" fmla="*/ 6424418 h 6473199"/>
              <a:gd name="connsiteX2" fmla="*/ 995539 w 7641711"/>
              <a:gd name="connsiteY2" fmla="*/ 6393888 h 6473199"/>
              <a:gd name="connsiteX3" fmla="*/ 7757 w 7641711"/>
              <a:gd name="connsiteY3" fmla="*/ 6365104 h 6473199"/>
              <a:gd name="connsiteX4" fmla="*/ 49895 w 7641711"/>
              <a:gd name="connsiteY4" fmla="*/ 40219 h 6473199"/>
              <a:gd name="connsiteX5" fmla="*/ 241539 w 7641711"/>
              <a:gd name="connsiteY5" fmla="*/ 0 h 6473199"/>
              <a:gd name="connsiteX6" fmla="*/ 6439076 w 7641711"/>
              <a:gd name="connsiteY6" fmla="*/ 28166 h 6473199"/>
              <a:gd name="connsiteX7" fmla="*/ 7639227 w 7641711"/>
              <a:gd name="connsiteY7" fmla="*/ 58697 h 6473199"/>
              <a:gd name="connsiteX8" fmla="*/ 7618786 w 7641711"/>
              <a:gd name="connsiteY8" fmla="*/ 6397885 h 6473199"/>
              <a:gd name="connsiteX9" fmla="*/ 7402081 w 7641711"/>
              <a:gd name="connsiteY9" fmla="*/ 6430320 h 6473199"/>
              <a:gd name="connsiteX10" fmla="*/ 7149875 w 7641711"/>
              <a:gd name="connsiteY10" fmla="*/ 6433518 h 6473199"/>
              <a:gd name="connsiteX0" fmla="*/ 7149875 w 7641711"/>
              <a:gd name="connsiteY0" fmla="*/ 6433518 h 6438168"/>
              <a:gd name="connsiteX1" fmla="*/ 6560587 w 7641711"/>
              <a:gd name="connsiteY1" fmla="*/ 6424418 h 6438168"/>
              <a:gd name="connsiteX2" fmla="*/ 995539 w 7641711"/>
              <a:gd name="connsiteY2" fmla="*/ 6393888 h 6438168"/>
              <a:gd name="connsiteX3" fmla="*/ 7757 w 7641711"/>
              <a:gd name="connsiteY3" fmla="*/ 6365104 h 6438168"/>
              <a:gd name="connsiteX4" fmla="*/ 49895 w 7641711"/>
              <a:gd name="connsiteY4" fmla="*/ 40219 h 6438168"/>
              <a:gd name="connsiteX5" fmla="*/ 241539 w 7641711"/>
              <a:gd name="connsiteY5" fmla="*/ 0 h 6438168"/>
              <a:gd name="connsiteX6" fmla="*/ 6439076 w 7641711"/>
              <a:gd name="connsiteY6" fmla="*/ 28166 h 6438168"/>
              <a:gd name="connsiteX7" fmla="*/ 7639227 w 7641711"/>
              <a:gd name="connsiteY7" fmla="*/ 58697 h 6438168"/>
              <a:gd name="connsiteX8" fmla="*/ 7618786 w 7641711"/>
              <a:gd name="connsiteY8" fmla="*/ 6397885 h 6438168"/>
              <a:gd name="connsiteX9" fmla="*/ 7402081 w 7641711"/>
              <a:gd name="connsiteY9" fmla="*/ 6430320 h 6438168"/>
              <a:gd name="connsiteX10" fmla="*/ 7149875 w 7641711"/>
              <a:gd name="connsiteY10" fmla="*/ 6433518 h 643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41711" h="6438168">
                <a:moveTo>
                  <a:pt x="7149875" y="6433518"/>
                </a:moveTo>
                <a:cubicBezTo>
                  <a:pt x="6975114" y="6433129"/>
                  <a:pt x="6756136" y="6429491"/>
                  <a:pt x="6560587" y="6424418"/>
                </a:cubicBezTo>
                <a:lnTo>
                  <a:pt x="995539" y="6393888"/>
                </a:lnTo>
                <a:lnTo>
                  <a:pt x="7757" y="6365104"/>
                </a:lnTo>
                <a:cubicBezTo>
                  <a:pt x="-20334" y="4216169"/>
                  <a:pt x="35849" y="2148514"/>
                  <a:pt x="49895" y="40219"/>
                </a:cubicBezTo>
                <a:lnTo>
                  <a:pt x="241539" y="0"/>
                </a:lnTo>
                <a:lnTo>
                  <a:pt x="6439076" y="28166"/>
                </a:lnTo>
                <a:cubicBezTo>
                  <a:pt x="6939139" y="58697"/>
                  <a:pt x="7296327" y="28165"/>
                  <a:pt x="7639227" y="58697"/>
                </a:cubicBezTo>
                <a:cubicBezTo>
                  <a:pt x="7638435" y="2070139"/>
                  <a:pt x="7653203" y="4107561"/>
                  <a:pt x="7618786" y="6397885"/>
                </a:cubicBezTo>
                <a:cubicBezTo>
                  <a:pt x="7625166" y="6478264"/>
                  <a:pt x="7566387" y="6409966"/>
                  <a:pt x="7402081" y="6430320"/>
                </a:cubicBezTo>
                <a:cubicBezTo>
                  <a:pt x="7343671" y="6432816"/>
                  <a:pt x="7254732" y="6433752"/>
                  <a:pt x="7149875" y="643351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Gráfico de barras digital">
            <a:extLst>
              <a:ext uri="{FF2B5EF4-FFF2-40B4-BE49-F238E27FC236}">
                <a16:creationId xmlns:a16="http://schemas.microsoft.com/office/drawing/2014/main" id="{11DAC5D4-D31B-A6FF-0144-900853126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36" b="3144"/>
          <a:stretch/>
        </p:blipFill>
        <p:spPr>
          <a:xfrm>
            <a:off x="820641" y="1053686"/>
            <a:ext cx="5081855" cy="2858523"/>
          </a:xfrm>
          <a:prstGeom prst="rect">
            <a:avLst/>
          </a:prstGeom>
        </p:spPr>
      </p:pic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6113BADD-3D80-6089-ED38-774FC1A70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206" y="1860420"/>
            <a:ext cx="5081855" cy="124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28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B2332C9A-1314-DA9D-0021-6F6189D37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418" y="1061418"/>
            <a:ext cx="7626579" cy="502214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0A22A3C-122F-CB0A-640C-997B35D929A8}"/>
              </a:ext>
            </a:extLst>
          </p:cNvPr>
          <p:cNvSpPr txBox="1"/>
          <p:nvPr/>
        </p:nvSpPr>
        <p:spPr>
          <a:xfrm>
            <a:off x="4907902" y="451274"/>
            <a:ext cx="4432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dirty="0"/>
              <a:t>CASOS DE USO</a:t>
            </a:r>
          </a:p>
        </p:txBody>
      </p:sp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3236170D-D72D-35A1-018A-A3860E1B4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661" y="371667"/>
            <a:ext cx="2963014" cy="72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40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0A0D36-9503-3763-5A4C-6A6139149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/>
              <a:t>mockups</a:t>
            </a:r>
          </a:p>
        </p:txBody>
      </p:sp>
      <p:pic>
        <p:nvPicPr>
          <p:cNvPr id="9" name="Marcador de contenido 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8EB4507-77C0-5471-310C-F84A12BE1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71" y="1671972"/>
            <a:ext cx="4257427" cy="4163388"/>
          </a:xfrm>
        </p:spPr>
      </p:pic>
      <p:pic>
        <p:nvPicPr>
          <p:cNvPr id="11" name="Imagen 1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7EF92C9-1BE8-1594-A3A6-451949EAD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003" y="1671971"/>
            <a:ext cx="4183547" cy="4050472"/>
          </a:xfrm>
          <a:prstGeom prst="rect">
            <a:avLst/>
          </a:prstGeom>
        </p:spPr>
      </p:pic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D5AD28D8-7CED-8195-6235-B82C7B203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776" y="409619"/>
            <a:ext cx="2963014" cy="72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09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0A0D36-9503-3763-5A4C-6A613914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462" y="415334"/>
            <a:ext cx="10333075" cy="1414131"/>
          </a:xfrm>
        </p:spPr>
        <p:txBody>
          <a:bodyPr/>
          <a:lstStyle/>
          <a:p>
            <a:pPr algn="ctr"/>
            <a:r>
              <a:rPr lang="es-CL" dirty="0"/>
              <a:t>mockups</a:t>
            </a:r>
          </a:p>
        </p:txBody>
      </p:sp>
      <p:pic>
        <p:nvPicPr>
          <p:cNvPr id="6" name="Marcador de contenido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93854B9-B770-DA43-F3CB-98B0175D4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11" y="1745772"/>
            <a:ext cx="4369938" cy="3827463"/>
          </a:xfrm>
        </p:spPr>
      </p:pic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5064E88-84D0-C077-AFDB-BE41E89B9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062" y="1322935"/>
            <a:ext cx="4552949" cy="4673136"/>
          </a:xfrm>
          <a:prstGeom prst="rect">
            <a:avLst/>
          </a:prstGeom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9E049072-1A75-DA7D-CF2E-FBFADDB7E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511" y="396461"/>
            <a:ext cx="2963014" cy="72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91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5A01B-4BA4-47C8-FCEE-0BB96ACD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VAMOS A IR A LA APP!</a:t>
            </a:r>
          </a:p>
        </p:txBody>
      </p:sp>
      <p:pic>
        <p:nvPicPr>
          <p:cNvPr id="6" name="Marcador de contenido 5" descr="Patrón de fondo&#10;&#10;Descripción generada automáticamente">
            <a:extLst>
              <a:ext uri="{FF2B5EF4-FFF2-40B4-BE49-F238E27FC236}">
                <a16:creationId xmlns:a16="http://schemas.microsoft.com/office/drawing/2014/main" id="{E447946C-AC0B-C247-83D0-50EA03167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6" t="14333" r="22075" b="22260"/>
          <a:stretch/>
        </p:blipFill>
        <p:spPr>
          <a:xfrm>
            <a:off x="5142760" y="1762773"/>
            <a:ext cx="3093396" cy="3967696"/>
          </a:xfrm>
        </p:spPr>
      </p:pic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43483316-CD27-537E-FF03-DFC136DAF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611" y="441251"/>
            <a:ext cx="2963014" cy="72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56627"/>
      </p:ext>
    </p:extLst>
  </p:cSld>
  <p:clrMapOvr>
    <a:masterClrMapping/>
  </p:clrMapOvr>
</p:sld>
</file>

<file path=ppt/theme/theme1.xml><?xml version="1.0" encoding="utf-8"?>
<a:theme xmlns:a="http://schemas.openxmlformats.org/drawingml/2006/main" name="ChitchatVTI">
  <a:themeElements>
    <a:clrScheme name="AnalogousFromDarkSeedLeftStep">
      <a:dk1>
        <a:srgbClr val="000000"/>
      </a:dk1>
      <a:lt1>
        <a:srgbClr val="FFFFFF"/>
      </a:lt1>
      <a:dk2>
        <a:srgbClr val="1E1834"/>
      </a:dk2>
      <a:lt2>
        <a:srgbClr val="F0F3F2"/>
      </a:lt2>
      <a:accent1>
        <a:srgbClr val="E72991"/>
      </a:accent1>
      <a:accent2>
        <a:srgbClr val="D517CE"/>
      </a:accent2>
      <a:accent3>
        <a:srgbClr val="9F29E7"/>
      </a:accent3>
      <a:accent4>
        <a:srgbClr val="4823D7"/>
      </a:accent4>
      <a:accent5>
        <a:srgbClr val="2951E7"/>
      </a:accent5>
      <a:accent6>
        <a:srgbClr val="178ED5"/>
      </a:accent6>
      <a:hlink>
        <a:srgbClr val="3F45BF"/>
      </a:hlink>
      <a:folHlink>
        <a:srgbClr val="7F7F7F"/>
      </a:folHlink>
    </a:clrScheme>
    <a:fontScheme name="The Hand">
      <a:majorFont>
        <a:latin typeface="The Serif Hand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22</Words>
  <Application>Microsoft Office PowerPoint</Application>
  <PresentationFormat>Panorámica</PresentationFormat>
  <Paragraphs>7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The Hand</vt:lpstr>
      <vt:lpstr>The Serif Hand</vt:lpstr>
      <vt:lpstr>ChitchatVTI</vt:lpstr>
      <vt:lpstr>cLASSprox ANALISTA PROGRAMADOR</vt:lpstr>
      <vt:lpstr>Presentación de PowerPoint</vt:lpstr>
      <vt:lpstr>mockups</vt:lpstr>
      <vt:lpstr>mockups</vt:lpstr>
      <vt:lpstr>VAMOS A IR A LA APP!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cLASSprox ANALISTA PROGRAMADOR</dc:title>
  <dc:creator>francisco garcia</dc:creator>
  <cp:lastModifiedBy>francisco garcia</cp:lastModifiedBy>
  <cp:revision>1</cp:revision>
  <dcterms:created xsi:type="dcterms:W3CDTF">2022-09-09T22:31:01Z</dcterms:created>
  <dcterms:modified xsi:type="dcterms:W3CDTF">2022-09-09T23:04:28Z</dcterms:modified>
</cp:coreProperties>
</file>